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metadata/core-properties" Target="docProps/core0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7"/>
  </p:notesMasterIdLst>
  <p:sldIdLst>
    <p:sldId id="279" r:id="rId5"/>
    <p:sldId id="280" r:id="rId6"/>
  </p:sldIdLst>
  <p:sldSz cx="24384000" cy="13716000"/>
  <p:notesSz cx="7559675" cy="10691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4" d="100"/>
          <a:sy n="34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Click to move the slide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Arial"/>
              </a:rPr>
              <a:t>Click to edit the notes' format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sldNum" idx="4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2C9402AC-41F3-4094-9F49-0BE3ECAC73E3}" type="slidenum"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‹#›</a:t>
            </a:fld>
            <a:endParaRPr lang="en-GB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>
          <a:xfrm>
            <a:off x="217488" y="812800"/>
            <a:ext cx="7124700" cy="4008438"/>
          </a:xfrm>
        </p:spPr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Miközben a mesélő elmondja a történetet, a gyerekek mindig bekiabálják, hogy „Ugyan </a:t>
            </a:r>
            <a:r>
              <a:rPr lang="hu-HU"/>
              <a:t>már!"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idx="4"/>
          </p:nvPr>
        </p:nvSpPr>
        <p:spPr/>
        <p:txBody>
          <a:bodyPr/>
          <a:lstStyle/>
          <a:p>
            <a:pPr indent="0" algn="r">
              <a:buNone/>
            </a:pPr>
            <a:fld id="{2C9402AC-41F3-4094-9F49-0BE3ECAC73E3}" type="slidenum">
              <a:rPr lang="en-GB" sz="1400" b="0" strike="noStrike" spc="-1" smtClean="0">
                <a:solidFill>
                  <a:srgbClr val="000000"/>
                </a:solidFill>
                <a:latin typeface="Times New Roman"/>
              </a:rPr>
              <a:t>2</a:t>
            </a:fld>
            <a:endParaRPr lang="en-GB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74469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2E24D7A-EF1E-4731-A6AA-E45A2906DFD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92899580-4FAD-4F90-BDD7-920820ACB099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B05AF30-212D-401E-98C6-F6712ED69CA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E52A1F0-3B60-4141-B373-1C57A9EA1A6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42027D0-9937-48F9-B73A-78F5A05EAFAF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1640" cy="4388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8714896-0CDD-4EEB-9583-7D9C1505B60D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1F599C31-D35C-4293-A09C-82637BD38E5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FBBD504-4015-43C3-8E7B-4F0D3C1D6E2D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BB05203-F67B-462A-8C38-1126A2151C1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504000" y="304416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179DB2F-4B0C-47FC-AF48-536B8BE6B6CC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50400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5152680" y="3044160"/>
            <a:ext cx="442692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3EBCE9B-F324-4B10-AF3B-AA23A81828A2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GB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57120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638040" y="132660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040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57120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638040" y="3044160"/>
            <a:ext cx="292068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n-GB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8DB4784-BED5-497C-A486-3CB9D9B9FC89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GB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GB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50400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3447360" y="5165280"/>
            <a:ext cx="319500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&lt;footer&gt;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7227360" y="5165280"/>
            <a:ext cx="2348280" cy="39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GB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12347A1C-57FE-4054-B443-164B26C1B28D}" type="slidenum">
              <a:rPr lang="en-GB" sz="1400" b="0" strike="noStrike" spc="-1">
                <a:solidFill>
                  <a:srgbClr val="000000"/>
                </a:solidFill>
                <a:latin typeface="Times New Roman"/>
              </a:rPr>
              <a:t>‹#›</a:t>
            </a:fld>
            <a:endParaRPr lang="en-GB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1B1AB-96A8-1342-471B-B41E00B1F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6444" y="4909292"/>
            <a:ext cx="18478944" cy="946440"/>
          </a:xfrm>
        </p:spPr>
        <p:txBody>
          <a:bodyPr/>
          <a:lstStyle/>
          <a:p>
            <a:r>
              <a:rPr lang="hu-HU" sz="13800" dirty="0">
                <a:latin typeface="Arial Black" panose="020B0A04020102020204" pitchFamily="34" charset="0"/>
              </a:rPr>
              <a:t>Tamás apostol</a:t>
            </a:r>
            <a:r>
              <a:rPr lang="en-GB" sz="13800" dirty="0">
                <a:latin typeface="Arial Black" panose="020B0A04020102020204" pitchFamily="34" charset="0"/>
              </a:rPr>
              <a:t>:</a:t>
            </a:r>
            <a:br>
              <a:rPr lang="en-GB" sz="13800" dirty="0">
                <a:latin typeface="Arial Black" panose="020B0A04020102020204" pitchFamily="34" charset="0"/>
              </a:rPr>
            </a:br>
            <a:r>
              <a:rPr lang="hu-HU" sz="8800" dirty="0" err="1">
                <a:latin typeface="Arial Black" panose="020B0A04020102020204" pitchFamily="34" charset="0"/>
              </a:rPr>
              <a:t>Gyere</a:t>
            </a:r>
            <a:r>
              <a:rPr lang="hu-HU" sz="8800" dirty="0">
                <a:latin typeface="Arial Black" panose="020B0A04020102020204" pitchFamily="34" charset="0"/>
              </a:rPr>
              <a:t> Jézushoz</a:t>
            </a:r>
            <a:r>
              <a:rPr lang="en-GB" sz="8800" dirty="0">
                <a:latin typeface="Arial Black" panose="020B0A04020102020204" pitchFamily="34" charset="0"/>
              </a:rPr>
              <a:t>, </a:t>
            </a:r>
            <a:r>
              <a:rPr lang="hu-HU" sz="8800" dirty="0">
                <a:latin typeface="Arial Black" panose="020B0A04020102020204" pitchFamily="34" charset="0"/>
              </a:rPr>
              <a:t>Uradhoz és Istenedhez</a:t>
            </a:r>
            <a:r>
              <a:rPr lang="en-GB" sz="8800" dirty="0">
                <a:latin typeface="Arial Black" panose="020B0A04020102020204" pitchFamily="34" charset="0"/>
              </a:rPr>
              <a:t>!</a:t>
            </a:r>
            <a:endParaRPr lang="en-GB" sz="13800" dirty="0">
              <a:latin typeface="Arial Black" panose="020B0A040201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1F204A-39F5-6239-17EE-14E8FF43EB14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3826443" y="9801035"/>
            <a:ext cx="7317807" cy="3288240"/>
          </a:xfrm>
        </p:spPr>
        <p:txBody>
          <a:bodyPr/>
          <a:lstStyle/>
          <a:p>
            <a:pPr marL="0" indent="0">
              <a:buNone/>
            </a:pPr>
            <a:r>
              <a:rPr lang="hu-HU" sz="7200" dirty="0"/>
              <a:t>János</a:t>
            </a:r>
            <a:r>
              <a:rPr lang="en-GB" sz="7200" dirty="0"/>
              <a:t> 20</a:t>
            </a:r>
            <a:r>
              <a:rPr lang="hu-HU" sz="7200" dirty="0"/>
              <a:t>,</a:t>
            </a:r>
            <a:r>
              <a:rPr lang="en-GB" sz="7200" dirty="0"/>
              <a:t>1</a:t>
            </a:r>
            <a:r>
              <a:rPr lang="hu-HU" sz="7200" dirty="0"/>
              <a:t>9</a:t>
            </a:r>
            <a:r>
              <a:rPr lang="en-GB" sz="7200" dirty="0"/>
              <a:t>-</a:t>
            </a:r>
            <a:r>
              <a:rPr lang="hu-HU" sz="7200" dirty="0"/>
              <a:t>29</a:t>
            </a:r>
            <a:endParaRPr lang="en-GB" sz="7200" dirty="0"/>
          </a:p>
        </p:txBody>
      </p:sp>
      <p:pic>
        <p:nvPicPr>
          <p:cNvPr id="4" name="tomorrow sad music">
            <a:hlinkClick r:id="" action="ppaction://media"/>
            <a:extLst>
              <a:ext uri="{FF2B5EF4-FFF2-40B4-BE49-F238E27FC236}">
                <a16:creationId xmlns:a16="http://schemas.microsoft.com/office/drawing/2014/main" id="{C591FBD3-DAAE-F5F5-0A25-14DA407E25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988800" y="6654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97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48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C6C61B87-C796-6C57-ECDB-36A16F746EAE}"/>
              </a:ext>
            </a:extLst>
          </p:cNvPr>
          <p:cNvSpPr txBox="1"/>
          <p:nvPr/>
        </p:nvSpPr>
        <p:spPr>
          <a:xfrm>
            <a:off x="7166372" y="5226784"/>
            <a:ext cx="1005125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0000" dirty="0">
                <a:latin typeface="Arial Black" panose="020B0A04020102020204" pitchFamily="34" charset="0"/>
              </a:rPr>
              <a:t>UGYAN MÁR!</a:t>
            </a:r>
            <a:endParaRPr lang="hu-HU" sz="10000" dirty="0"/>
          </a:p>
        </p:txBody>
      </p:sp>
    </p:spTree>
    <p:extLst>
      <p:ext uri="{BB962C8B-B14F-4D97-AF65-F5344CB8AC3E}">
        <p14:creationId xmlns:p14="http://schemas.microsoft.com/office/powerpoint/2010/main" val="1422753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2c979a4-567f-4c15-b099-69d0c5f2f77a" xsi:nil="true"/>
    <lcf76f155ced4ddcb4097134ff3c332f xmlns="eb0291fd-b6d1-44b2-b044-21ea31ba3323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8E6A925685574DA5840159E942476B" ma:contentTypeVersion="16" ma:contentTypeDescription="Create a new document." ma:contentTypeScope="" ma:versionID="5c7bbfeee1c860094c512296a78543c6">
  <xsd:schema xmlns:xsd="http://www.w3.org/2001/XMLSchema" xmlns:xs="http://www.w3.org/2001/XMLSchema" xmlns:p="http://schemas.microsoft.com/office/2006/metadata/properties" xmlns:ns2="eb0291fd-b6d1-44b2-b044-21ea31ba3323" xmlns:ns3="02c979a4-567f-4c15-b099-69d0c5f2f77a" targetNamespace="http://schemas.microsoft.com/office/2006/metadata/properties" ma:root="true" ma:fieldsID="6b6a6f5d636449ee098eca981b44fc02" ns2:_="" ns3:_="">
    <xsd:import namespace="eb0291fd-b6d1-44b2-b044-21ea31ba3323"/>
    <xsd:import namespace="02c979a4-567f-4c15-b099-69d0c5f2f7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0291fd-b6d1-44b2-b044-21ea31ba33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180601c6-e36b-485e-b952-675fefd984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c979a4-567f-4c15-b099-69d0c5f2f77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fc78a8e7-2cce-419b-8c00-8d92b2b1957d}" ma:internalName="TaxCatchAll" ma:showField="CatchAllData" ma:web="02c979a4-567f-4c15-b099-69d0c5f2f7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EA6062B-2554-488E-82E7-AB6A546D5D40}">
  <ds:schemaRefs>
    <ds:schemaRef ds:uri="http://schemas.microsoft.com/office/2006/metadata/properties"/>
    <ds:schemaRef ds:uri="http://schemas.microsoft.com/office/infopath/2007/PartnerControls"/>
    <ds:schemaRef ds:uri="02c979a4-567f-4c15-b099-69d0c5f2f77a"/>
    <ds:schemaRef ds:uri="eb0291fd-b6d1-44b2-b044-21ea31ba3323"/>
  </ds:schemaRefs>
</ds:datastoreItem>
</file>

<file path=customXml/itemProps2.xml><?xml version="1.0" encoding="utf-8"?>
<ds:datastoreItem xmlns:ds="http://schemas.openxmlformats.org/officeDocument/2006/customXml" ds:itemID="{3AACA190-4F6D-4D7C-A001-DFFB3022F3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b0291fd-b6d1-44b2-b044-21ea31ba3323"/>
    <ds:schemaRef ds:uri="02c979a4-567f-4c15-b099-69d0c5f2f7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73247C2-EB7C-42B4-8258-05657138A6C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</TotalTime>
  <Words>39</Words>
  <Application>Microsoft Office PowerPoint</Application>
  <PresentationFormat>Egyéni</PresentationFormat>
  <Paragraphs>5</Paragraphs>
  <Slides>2</Slides>
  <Notes>1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</vt:i4>
      </vt:variant>
    </vt:vector>
  </HeadingPairs>
  <TitlesOfParts>
    <vt:vector size="8" baseType="lpstr">
      <vt:lpstr>Arial</vt:lpstr>
      <vt:lpstr>Arial Black</vt:lpstr>
      <vt:lpstr>Symbol</vt:lpstr>
      <vt:lpstr>Times New Roman</vt:lpstr>
      <vt:lpstr>Wingdings</vt:lpstr>
      <vt:lpstr>Office Theme</vt:lpstr>
      <vt:lpstr>Tamás apostol: Gyere Jézushoz, Uradhoz és Istenedhez!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Elizabeth McDowall</dc:creator>
  <cp:lastModifiedBy>Zsofi Mihalkovics</cp:lastModifiedBy>
  <cp:revision>6</cp:revision>
  <dcterms:modified xsi:type="dcterms:W3CDTF">2026-04-22T07:19:04Z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2024-04-15T13:31:49Z</dcterms:created>
  <dc:language>en-GB</dc:language>
  <dcterms:modified xsi:type="dcterms:W3CDTF">2024-04-15T13:33:00Z</dcterms:modified>
  <cp:revision>2</cp:revi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0x010100DB8E6A925685574DA5840159E942476B</vt:lpwstr>
  </property>
  <property fmtid="{D5CDD505-2E9C-101B-9397-08002B2CF9AE}" pid="3" name="MediaServiceImageTags">
    <vt:lpwstr/>
  </property>
</Properties>
</file>