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metadata/core-properties" Target="docProps/core0.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5"/>
  </p:notesMasterIdLst>
  <p:sldIdLst>
    <p:sldId id="279" r:id="rId5"/>
    <p:sldId id="280" r:id="rId6"/>
    <p:sldId id="264" r:id="rId7"/>
    <p:sldId id="266" r:id="rId8"/>
    <p:sldId id="271" r:id="rId9"/>
    <p:sldId id="273" r:id="rId10"/>
    <p:sldId id="274" r:id="rId11"/>
    <p:sldId id="275" r:id="rId12"/>
    <p:sldId id="276" r:id="rId13"/>
    <p:sldId id="277" r:id="rId14"/>
  </p:sldIdLst>
  <p:sldSz cx="24384000" cy="13716000"/>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4" d="100"/>
          <a:sy n="34"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GB" sz="1400" b="0" strike="noStrike" spc="-1">
                <a:solidFill>
                  <a:srgbClr val="000000"/>
                </a:solidFill>
                <a:latin typeface="Arial"/>
              </a:rPr>
              <a:t>Click to edit the notes' format</a:t>
            </a: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a:t>
            </a:fld>
            <a:endParaRPr lang="en-GB"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217488" y="812800"/>
            <a:ext cx="7124700" cy="4008438"/>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They took Jesus to the house of the High Priest. All of the Jewish council gathered there and were trying to find someone who would say what crime Jesus had committed so that they could have Him killed. But they could not find anything that they could accuse Him. </a:t>
            </a:r>
          </a:p>
          <a:p>
            <a:pPr marL="216000" indent="0">
              <a:buNone/>
            </a:pPr>
            <a:r>
              <a:rPr lang="en-US"/>
              <a:t>Then the High Priest asked Jesus, ‘Are you the Messiah, the Son of the Blessed God?’ </a:t>
            </a:r>
          </a:p>
          <a:p>
            <a:pPr marL="216000" indent="0">
              <a:buNone/>
            </a:pPr>
            <a:r>
              <a:rPr lang="en-US"/>
              <a:t>And Jesus said, ‘I am. And you will see the Son of Man sitting at the right hand of God Almighty.’</a:t>
            </a: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3</a:t>
            </a:fld>
            <a:endParaRPr lang="en-GB" sz="14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217488" y="812800"/>
            <a:ext cx="7124700" cy="4008438"/>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Some of the people started to spit on Jesus. They blindfolded Him and beat Him, saying, ‘If you are really a prophet, tell us, who hit you?’ Then the guards took Jesus and were slapping Him.</a:t>
            </a:r>
            <a:endParaRPr lang="en-GB" sz="1400" b="0" strike="noStrike" spc="-1">
              <a:solidFill>
                <a:srgbClr val="000000"/>
              </a:solidFill>
              <a:latin typeface="Arial"/>
            </a:endParaRP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4</a:t>
            </a:fld>
            <a:endParaRPr lang="en-GB" sz="14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When they finished ridiculing Jesus, they took Him to a place called Golgotha. They nailed Him to a cross and attached a sign with the reason that He was being crucified. It said, ‘The king of the Jews.’</a:t>
            </a:r>
            <a:endParaRPr lang="en-GB" sz="1400" b="0" strike="noStrike" spc="-1">
              <a:solidFill>
                <a:srgbClr val="000000"/>
              </a:solidFill>
              <a:latin typeface="Arial"/>
            </a:endParaRP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5</a:t>
            </a:fld>
            <a:endParaRPr lang="en-GB" sz="14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The chief priests and the teachers of the law made fun of Jesus, saying, ‘He only healed other people, but He can’t save himself. He should come down from the cross right now. Then we will see and believe.’ </a:t>
            </a:r>
          </a:p>
          <a:p>
            <a:pPr marL="216000" indent="0">
              <a:buNone/>
            </a:pPr>
            <a:r>
              <a:rPr lang="en-US"/>
              <a:t>At three o’clock, Jesus cried out, ‘Eloi, eloi, lema sabachthani?’ which means, ‘My God, my God, why have you abandoned me?’ </a:t>
            </a:r>
          </a:p>
          <a:p>
            <a:pPr marL="216000" indent="0">
              <a:buNone/>
            </a:pPr>
            <a:r>
              <a:rPr lang="en-US"/>
              <a:t>Then Jesus gave a loud shout and took His last breath and died.</a:t>
            </a: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6</a:t>
            </a:fld>
            <a:endParaRPr lang="en-GB" sz="14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Joseph, a man from Arimathea, took Jesus’ body down from the cross. He wrapped the body in a linen cloth and put Jesus in a tomb that had been dug out of rock. Then he rolled a large stone in front of the entrance.</a:t>
            </a:r>
            <a:endParaRPr lang="en-GB" sz="1400" b="0" strike="noStrike" spc="-1">
              <a:solidFill>
                <a:srgbClr val="000000"/>
              </a:solidFill>
              <a:latin typeface="Arial"/>
            </a:endParaRP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7</a:t>
            </a:fld>
            <a:endParaRPr lang="en-GB" sz="14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On Sunday morning, Mary Magdalene, Salome, and Mary the mother of James, went to the tomb and saw that the large stone had been rolled away from the entrance.</a:t>
            </a:r>
            <a:endParaRPr lang="en-GB" sz="1400" b="0" strike="noStrike" spc="-1">
              <a:solidFill>
                <a:srgbClr val="000000"/>
              </a:solidFill>
              <a:latin typeface="Arial"/>
            </a:endParaRP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8</a:t>
            </a:fld>
            <a:endParaRPr lang="en-GB" sz="14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When they went into the tomb, they saw a young man wearing white clothes, and they were shocked. But the young man said to them, ‘Don’t be afraid. I know you are looking for Jesus of Nazareth who was crucified.’ </a:t>
            </a:r>
          </a:p>
          <a:p>
            <a:pPr marL="216000" indent="0">
              <a:buNone/>
            </a:pPr>
            <a:r>
              <a:rPr lang="en-US"/>
              <a:t>‘He has risen from the dead. He’s not here! Go to Peter and the other disciples and say, “Jesus is going ahead of you to Galilee and you will see Him there, just as He told you.”’</a:t>
            </a: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9</a:t>
            </a:fld>
            <a:endParaRPr lang="en-GB" sz="1400" b="0" strike="noStrike" spc="-1">
              <a:solidFill>
                <a:srgbClr val="000000"/>
              </a:solidFill>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After Jesus rose from the dead on Sunday, He appeared first to Mary Magdalene. He had cast seven demons out of her in the past. Mary then told the others that Jesus was alive again, but they didn’t believe her.</a:t>
            </a:r>
            <a:endParaRPr lang="en-GB" sz="1400" b="0" strike="noStrike" spc="-1">
              <a:solidFill>
                <a:srgbClr val="000000"/>
              </a:solidFill>
              <a:latin typeface="Arial"/>
            </a:endParaRP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10</a:t>
            </a:fld>
            <a:endParaRPr lang="en-GB" sz="1400" b="0" strike="noStrike" spc="-1">
              <a:solidFill>
                <a:srgbClr val="000000"/>
              </a:solidFill>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lstStyle/>
          <a:p>
            <a:r>
              <a:t>Footer</a:t>
            </a:r>
          </a:p>
        </p:txBody>
      </p:sp>
      <p:sp>
        <p:nvSpPr>
          <p:cNvPr id="3" name="PlaceHolder 2"/>
          <p:cNvSpPr>
            <a:spLocks noGrp="1"/>
          </p:cNvSpPr>
          <p:nvPr>
            <p:ph type="sldNum" idx="3"/>
          </p:nvPr>
        </p:nvSpPr>
        <p:spPr/>
        <p:txBody>
          <a:bodyPr/>
          <a:lstStyle/>
          <a:p>
            <a:fld id="{82E24D7A-EF1E-4731-A6AA-E45A2906DFD9}" type="slidenum">
              <a:t>‹#›</a:t>
            </a:fld>
            <a:endParaRPr/>
          </a:p>
        </p:txBody>
      </p:sp>
      <p:sp>
        <p:nvSpPr>
          <p:cNvPr id="4" name="PlaceHolder 3"/>
          <p:cNvSpPr>
            <a:spLocks noGrp="1"/>
          </p:cNvSpPr>
          <p:nvPr>
            <p:ph type="dt" idx="1"/>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GB" sz="4400" b="0" strike="noStrike" spc="-1">
              <a:solidFill>
                <a:srgbClr val="000000"/>
              </a:solidFill>
              <a:latin typeface="Arial"/>
            </a:endParaRPr>
          </a:p>
        </p:txBody>
      </p:sp>
      <p:sp>
        <p:nvSpPr>
          <p:cNvPr id="6" name="PlaceHolder 2"/>
          <p:cNvSpPr>
            <a:spLocks noGrp="1"/>
          </p:cNvSpPr>
          <p:nvPr>
            <p:ph type="subTitle"/>
          </p:nvPr>
        </p:nvSpPr>
        <p:spPr>
          <a:xfrm>
            <a:off x="504000" y="1326600"/>
            <a:ext cx="9071640" cy="3288240"/>
          </a:xfrm>
          <a:prstGeom prst="rect">
            <a:avLst/>
          </a:prstGeom>
          <a:noFill/>
          <a:ln w="0">
            <a:noFill/>
          </a:ln>
        </p:spPr>
        <p:txBody>
          <a:bodyPr lIns="0" tIns="0" rIns="0" bIns="0" anchor="ctr">
            <a:noAutofit/>
          </a:bodyPr>
          <a:lstStyle/>
          <a:p>
            <a:pPr indent="0" algn="ctr">
              <a:buNone/>
            </a:pPr>
            <a:endParaRPr lang="en-GB"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2" name="PlaceHolder 4"/>
          <p:cNvSpPr>
            <a:spLocks noGrp="1"/>
          </p:cNvSpPr>
          <p:nvPr>
            <p:ph type="sldNum" idx="3"/>
          </p:nvPr>
        </p:nvSpPr>
        <p:spPr/>
        <p:txBody>
          <a:bodyPr/>
          <a:lstStyle/>
          <a:p>
            <a:fld id="{92899580-4FAD-4F90-BDD7-920820ACB099}" type="slidenum">
              <a:t>‹#›</a:t>
            </a:fld>
            <a:endParaRPr/>
          </a:p>
        </p:txBody>
      </p:sp>
      <p:sp>
        <p:nvSpPr>
          <p:cNvPr id="3" name="PlaceHolder 5"/>
          <p:cNvSpPr>
            <a:spLocks noGrp="1"/>
          </p:cNvSpPr>
          <p:nvPr>
            <p:ph type="dt" idx="1"/>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GB" sz="4400" b="0" strike="noStrike" spc="-1">
              <a:solidFill>
                <a:srgbClr val="000000"/>
              </a:solidFill>
              <a:latin typeface="Arial"/>
            </a:endParaRPr>
          </a:p>
        </p:txBody>
      </p:sp>
      <p:sp>
        <p:nvSpPr>
          <p:cNvPr id="8" name="PlaceHolder 2"/>
          <p:cNvSpPr>
            <a:spLocks noGrp="1"/>
          </p:cNvSpPr>
          <p:nvPr>
            <p:ph/>
          </p:nvPr>
        </p:nvSpPr>
        <p:spPr>
          <a:xfrm>
            <a:off x="504000" y="1326600"/>
            <a:ext cx="9071640" cy="328824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3"/>
          </p:nvPr>
        </p:nvSpPr>
        <p:spPr/>
        <p:txBody>
          <a:bodyPr/>
          <a:lstStyle/>
          <a:p>
            <a:fld id="{DB05AF30-212D-401E-98C6-F6712ED69CAB}" type="slidenum">
              <a:t>‹#›</a:t>
            </a:fld>
            <a:endParaRPr/>
          </a:p>
        </p:txBody>
      </p:sp>
      <p:sp>
        <p:nvSpPr>
          <p:cNvPr id="6" name="PlaceHolder 5"/>
          <p:cNvSpPr>
            <a:spLocks noGrp="1"/>
          </p:cNvSpPr>
          <p:nvPr>
            <p:ph type="dt" idx="1"/>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GB" sz="4400" b="0" strike="noStrike" spc="-1">
              <a:solidFill>
                <a:srgbClr val="000000"/>
              </a:solidFill>
              <a:latin typeface="Arial"/>
            </a:endParaRPr>
          </a:p>
        </p:txBody>
      </p:sp>
      <p:sp>
        <p:nvSpPr>
          <p:cNvPr id="10" name="PlaceHolder 2"/>
          <p:cNvSpPr>
            <a:spLocks noGrp="1"/>
          </p:cNvSpPr>
          <p:nvPr>
            <p:ph/>
          </p:nvPr>
        </p:nvSpPr>
        <p:spPr>
          <a:xfrm>
            <a:off x="504000" y="1326600"/>
            <a:ext cx="4426920" cy="328824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11" name="PlaceHolder 3"/>
          <p:cNvSpPr>
            <a:spLocks noGrp="1"/>
          </p:cNvSpPr>
          <p:nvPr>
            <p:ph/>
          </p:nvPr>
        </p:nvSpPr>
        <p:spPr>
          <a:xfrm>
            <a:off x="5152680" y="1326600"/>
            <a:ext cx="4426920" cy="328824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3E52A1F0-3B60-4141-B373-1C57A9EA1A6E}" type="slidenum">
              <a:t>‹#›</a:t>
            </a:fld>
            <a:endParaRPr/>
          </a:p>
        </p:txBody>
      </p:sp>
      <p:sp>
        <p:nvSpPr>
          <p:cNvPr id="7" name="PlaceHolder 6"/>
          <p:cNvSpPr>
            <a:spLocks noGrp="1"/>
          </p:cNvSpPr>
          <p:nvPr>
            <p:ph type="dt" idx="1"/>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GB" sz="4400" b="0" strike="noStrike" spc="-1">
              <a:solidFill>
                <a:srgbClr val="000000"/>
              </a:solidFill>
              <a:latin typeface="Arial"/>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A42027D0-9937-48F9-B73A-78F5A05EAFAF}" type="slidenum">
              <a:t>‹#›</a:t>
            </a:fld>
            <a:endParaRPr/>
          </a:p>
        </p:txBody>
      </p:sp>
      <p:sp>
        <p:nvSpPr>
          <p:cNvPr id="5" name="PlaceHolder 4"/>
          <p:cNvSpPr>
            <a:spLocks noGrp="1"/>
          </p:cNvSpPr>
          <p:nvPr>
            <p:ph type="dt" idx="1"/>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226080"/>
            <a:ext cx="9071640" cy="4388400"/>
          </a:xfrm>
          <a:prstGeom prst="rect">
            <a:avLst/>
          </a:prstGeom>
          <a:noFill/>
          <a:ln w="0">
            <a:noFill/>
          </a:ln>
        </p:spPr>
        <p:txBody>
          <a:bodyPr lIns="0" tIns="0" rIns="0" bIns="0" anchor="ctr">
            <a:noAutofit/>
          </a:bodyPr>
          <a:lstStyle/>
          <a:p>
            <a:pPr algn="ctr"/>
            <a:endParaRPr lang="en-GB" sz="3200" b="0" strike="noStrike" spc="-1">
              <a:solidFill>
                <a:srgbClr val="000000"/>
              </a:solidFill>
              <a:latin typeface="Arial"/>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18714896-0CDD-4EEB-9583-7D9C1505B60D}" type="slidenum">
              <a:t>‹#›</a:t>
            </a:fld>
            <a:endParaRPr/>
          </a:p>
        </p:txBody>
      </p:sp>
      <p:sp>
        <p:nvSpPr>
          <p:cNvPr id="5" name="PlaceHolder 4"/>
          <p:cNvSpPr>
            <a:spLocks noGrp="1"/>
          </p:cNvSpPr>
          <p:nvPr>
            <p:ph type="dt" idx="1"/>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GB" sz="4400" b="0" strike="noStrike" spc="-1">
              <a:solidFill>
                <a:srgbClr val="000000"/>
              </a:solidFill>
              <a:latin typeface="Arial"/>
            </a:endParaRPr>
          </a:p>
        </p:txBody>
      </p:sp>
      <p:sp>
        <p:nvSpPr>
          <p:cNvPr id="15" name="PlaceHolder 2"/>
          <p:cNvSpPr>
            <a:spLocks noGrp="1"/>
          </p:cNvSpPr>
          <p:nvPr>
            <p:ph/>
          </p:nvPr>
        </p:nvSpPr>
        <p:spPr>
          <a:xfrm>
            <a:off x="504000" y="1326600"/>
            <a:ext cx="4426920" cy="156816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16" name="PlaceHolder 3"/>
          <p:cNvSpPr>
            <a:spLocks noGrp="1"/>
          </p:cNvSpPr>
          <p:nvPr>
            <p:ph/>
          </p:nvPr>
        </p:nvSpPr>
        <p:spPr>
          <a:xfrm>
            <a:off x="5152680" y="1326600"/>
            <a:ext cx="4426920" cy="328824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17" name="PlaceHolder 4"/>
          <p:cNvSpPr>
            <a:spLocks noGrp="1"/>
          </p:cNvSpPr>
          <p:nvPr>
            <p:ph/>
          </p:nvPr>
        </p:nvSpPr>
        <p:spPr>
          <a:xfrm>
            <a:off x="504000" y="3044160"/>
            <a:ext cx="4426920" cy="156816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1F599C31-D35C-4293-A09C-82637BD38E57}" type="slidenum">
              <a:t>‹#›</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GB" sz="4400" b="0" strike="noStrike" spc="-1">
              <a:solidFill>
                <a:srgbClr val="000000"/>
              </a:solidFill>
              <a:latin typeface="Arial"/>
            </a:endParaRPr>
          </a:p>
        </p:txBody>
      </p:sp>
      <p:sp>
        <p:nvSpPr>
          <p:cNvPr id="19" name="PlaceHolder 2"/>
          <p:cNvSpPr>
            <a:spLocks noGrp="1"/>
          </p:cNvSpPr>
          <p:nvPr>
            <p:ph/>
          </p:nvPr>
        </p:nvSpPr>
        <p:spPr>
          <a:xfrm>
            <a:off x="504000" y="1326600"/>
            <a:ext cx="4426920" cy="328824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20" name="PlaceHolder 3"/>
          <p:cNvSpPr>
            <a:spLocks noGrp="1"/>
          </p:cNvSpPr>
          <p:nvPr>
            <p:ph/>
          </p:nvPr>
        </p:nvSpPr>
        <p:spPr>
          <a:xfrm>
            <a:off x="5152680" y="1326600"/>
            <a:ext cx="4426920" cy="156816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21" name="PlaceHolder 4"/>
          <p:cNvSpPr>
            <a:spLocks noGrp="1"/>
          </p:cNvSpPr>
          <p:nvPr>
            <p:ph/>
          </p:nvPr>
        </p:nvSpPr>
        <p:spPr>
          <a:xfrm>
            <a:off x="5152680" y="3044160"/>
            <a:ext cx="4426920" cy="156816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AFBBD504-4015-43C3-8E7B-4F0D3C1D6E2D}" type="slidenum">
              <a:t>‹#›</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GB" sz="4400" b="0" strike="noStrike" spc="-1">
              <a:solidFill>
                <a:srgbClr val="000000"/>
              </a:solidFill>
              <a:latin typeface="Arial"/>
            </a:endParaRPr>
          </a:p>
        </p:txBody>
      </p:sp>
      <p:sp>
        <p:nvSpPr>
          <p:cNvPr id="23" name="PlaceHolder 2"/>
          <p:cNvSpPr>
            <a:spLocks noGrp="1"/>
          </p:cNvSpPr>
          <p:nvPr>
            <p:ph/>
          </p:nvPr>
        </p:nvSpPr>
        <p:spPr>
          <a:xfrm>
            <a:off x="504000" y="1326600"/>
            <a:ext cx="4426920" cy="156816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24" name="PlaceHolder 3"/>
          <p:cNvSpPr>
            <a:spLocks noGrp="1"/>
          </p:cNvSpPr>
          <p:nvPr>
            <p:ph/>
          </p:nvPr>
        </p:nvSpPr>
        <p:spPr>
          <a:xfrm>
            <a:off x="5152680" y="1326600"/>
            <a:ext cx="4426920" cy="156816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25" name="PlaceHolder 4"/>
          <p:cNvSpPr>
            <a:spLocks noGrp="1"/>
          </p:cNvSpPr>
          <p:nvPr>
            <p:ph/>
          </p:nvPr>
        </p:nvSpPr>
        <p:spPr>
          <a:xfrm>
            <a:off x="504000" y="3044160"/>
            <a:ext cx="9071640" cy="156816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BBB05203-F67B-462A-8C38-1126A2151C1E}" type="slidenum">
              <a:t>‹#›</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GB" sz="4400" b="0" strike="noStrike" spc="-1">
              <a:solidFill>
                <a:srgbClr val="000000"/>
              </a:solidFill>
              <a:latin typeface="Arial"/>
            </a:endParaRPr>
          </a:p>
        </p:txBody>
      </p:sp>
      <p:sp>
        <p:nvSpPr>
          <p:cNvPr id="27" name="PlaceHolder 2"/>
          <p:cNvSpPr>
            <a:spLocks noGrp="1"/>
          </p:cNvSpPr>
          <p:nvPr>
            <p:ph/>
          </p:nvPr>
        </p:nvSpPr>
        <p:spPr>
          <a:xfrm>
            <a:off x="504000" y="1326600"/>
            <a:ext cx="9071640" cy="156816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28" name="PlaceHolder 3"/>
          <p:cNvSpPr>
            <a:spLocks noGrp="1"/>
          </p:cNvSpPr>
          <p:nvPr>
            <p:ph/>
          </p:nvPr>
        </p:nvSpPr>
        <p:spPr>
          <a:xfrm>
            <a:off x="504000" y="3044160"/>
            <a:ext cx="9071640" cy="156816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C179DB2F-4B0C-47FC-AF48-536B8BE6B6CC}" type="slidenum">
              <a:t>‹#›</a:t>
            </a:fld>
            <a:endParaRPr/>
          </a:p>
        </p:txBody>
      </p:sp>
      <p:sp>
        <p:nvSpPr>
          <p:cNvPr id="7" name="PlaceHolder 6"/>
          <p:cNvSpPr>
            <a:spLocks noGrp="1"/>
          </p:cNvSpPr>
          <p:nvPr>
            <p:ph type="dt" idx="1"/>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GB" sz="4400" b="0" strike="noStrike" spc="-1">
              <a:solidFill>
                <a:srgbClr val="000000"/>
              </a:solidFill>
              <a:latin typeface="Arial"/>
            </a:endParaRPr>
          </a:p>
        </p:txBody>
      </p:sp>
      <p:sp>
        <p:nvSpPr>
          <p:cNvPr id="30" name="PlaceHolder 2"/>
          <p:cNvSpPr>
            <a:spLocks noGrp="1"/>
          </p:cNvSpPr>
          <p:nvPr>
            <p:ph/>
          </p:nvPr>
        </p:nvSpPr>
        <p:spPr>
          <a:xfrm>
            <a:off x="504000" y="1326600"/>
            <a:ext cx="4426920" cy="156816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31" name="PlaceHolder 3"/>
          <p:cNvSpPr>
            <a:spLocks noGrp="1"/>
          </p:cNvSpPr>
          <p:nvPr>
            <p:ph/>
          </p:nvPr>
        </p:nvSpPr>
        <p:spPr>
          <a:xfrm>
            <a:off x="5152680" y="1326600"/>
            <a:ext cx="4426920" cy="156816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32" name="PlaceHolder 4"/>
          <p:cNvSpPr>
            <a:spLocks noGrp="1"/>
          </p:cNvSpPr>
          <p:nvPr>
            <p:ph/>
          </p:nvPr>
        </p:nvSpPr>
        <p:spPr>
          <a:xfrm>
            <a:off x="504000" y="3044160"/>
            <a:ext cx="4426920" cy="156816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33" name="PlaceHolder 5"/>
          <p:cNvSpPr>
            <a:spLocks noGrp="1"/>
          </p:cNvSpPr>
          <p:nvPr>
            <p:ph/>
          </p:nvPr>
        </p:nvSpPr>
        <p:spPr>
          <a:xfrm>
            <a:off x="5152680" y="3044160"/>
            <a:ext cx="4426920" cy="156816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7" name="PlaceHolder 6"/>
          <p:cNvSpPr>
            <a:spLocks noGrp="1"/>
          </p:cNvSpPr>
          <p:nvPr>
            <p:ph type="ftr" idx="2"/>
          </p:nvPr>
        </p:nvSpPr>
        <p:spPr/>
        <p:txBody>
          <a:bodyPr/>
          <a:lstStyle/>
          <a:p>
            <a:r>
              <a:t>Footer</a:t>
            </a:r>
          </a:p>
        </p:txBody>
      </p:sp>
      <p:sp>
        <p:nvSpPr>
          <p:cNvPr id="8" name="PlaceHolder 7"/>
          <p:cNvSpPr>
            <a:spLocks noGrp="1"/>
          </p:cNvSpPr>
          <p:nvPr>
            <p:ph type="sldNum" idx="3"/>
          </p:nvPr>
        </p:nvSpPr>
        <p:spPr/>
        <p:txBody>
          <a:bodyPr/>
          <a:lstStyle/>
          <a:p>
            <a:fld id="{83EBCE9B-F324-4B10-AF3B-AA23A81828A2}" type="slidenum">
              <a:t>‹#›</a:t>
            </a:fld>
            <a:endParaRPr/>
          </a:p>
        </p:txBody>
      </p:sp>
      <p:sp>
        <p:nvSpPr>
          <p:cNvPr id="9" name="PlaceHolder 8"/>
          <p:cNvSpPr>
            <a:spLocks noGrp="1"/>
          </p:cNvSpPr>
          <p:nvPr>
            <p:ph type="dt" idx="1"/>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GB" sz="4400" b="0" strike="noStrike" spc="-1">
              <a:solidFill>
                <a:srgbClr val="000000"/>
              </a:solidFill>
              <a:latin typeface="Arial"/>
            </a:endParaRPr>
          </a:p>
        </p:txBody>
      </p:sp>
      <p:sp>
        <p:nvSpPr>
          <p:cNvPr id="35" name="PlaceHolder 2"/>
          <p:cNvSpPr>
            <a:spLocks noGrp="1"/>
          </p:cNvSpPr>
          <p:nvPr>
            <p:ph/>
          </p:nvPr>
        </p:nvSpPr>
        <p:spPr>
          <a:xfrm>
            <a:off x="504000" y="1326600"/>
            <a:ext cx="2920680" cy="156816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36" name="PlaceHolder 3"/>
          <p:cNvSpPr>
            <a:spLocks noGrp="1"/>
          </p:cNvSpPr>
          <p:nvPr>
            <p:ph/>
          </p:nvPr>
        </p:nvSpPr>
        <p:spPr>
          <a:xfrm>
            <a:off x="3571200" y="1326600"/>
            <a:ext cx="2920680" cy="156816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37" name="PlaceHolder 4"/>
          <p:cNvSpPr>
            <a:spLocks noGrp="1"/>
          </p:cNvSpPr>
          <p:nvPr>
            <p:ph/>
          </p:nvPr>
        </p:nvSpPr>
        <p:spPr>
          <a:xfrm>
            <a:off x="6638040" y="1326600"/>
            <a:ext cx="2920680" cy="156816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38" name="PlaceHolder 5"/>
          <p:cNvSpPr>
            <a:spLocks noGrp="1"/>
          </p:cNvSpPr>
          <p:nvPr>
            <p:ph/>
          </p:nvPr>
        </p:nvSpPr>
        <p:spPr>
          <a:xfrm>
            <a:off x="504000" y="3044160"/>
            <a:ext cx="2920680" cy="156816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39" name="PlaceHolder 6"/>
          <p:cNvSpPr>
            <a:spLocks noGrp="1"/>
          </p:cNvSpPr>
          <p:nvPr>
            <p:ph/>
          </p:nvPr>
        </p:nvSpPr>
        <p:spPr>
          <a:xfrm>
            <a:off x="3571200" y="3044160"/>
            <a:ext cx="2920680" cy="156816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40" name="PlaceHolder 7"/>
          <p:cNvSpPr>
            <a:spLocks noGrp="1"/>
          </p:cNvSpPr>
          <p:nvPr>
            <p:ph/>
          </p:nvPr>
        </p:nvSpPr>
        <p:spPr>
          <a:xfrm>
            <a:off x="6638040" y="3044160"/>
            <a:ext cx="2920680" cy="156816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9" name="PlaceHolder 8"/>
          <p:cNvSpPr>
            <a:spLocks noGrp="1"/>
          </p:cNvSpPr>
          <p:nvPr>
            <p:ph type="ftr" idx="2"/>
          </p:nvPr>
        </p:nvSpPr>
        <p:spPr/>
        <p:txBody>
          <a:bodyPr/>
          <a:lstStyle/>
          <a:p>
            <a:r>
              <a:t>Footer</a:t>
            </a:r>
          </a:p>
        </p:txBody>
      </p:sp>
      <p:sp>
        <p:nvSpPr>
          <p:cNvPr id="10" name="PlaceHolder 9"/>
          <p:cNvSpPr>
            <a:spLocks noGrp="1"/>
          </p:cNvSpPr>
          <p:nvPr>
            <p:ph type="sldNum" idx="3"/>
          </p:nvPr>
        </p:nvSpPr>
        <p:spPr/>
        <p:txBody>
          <a:bodyPr/>
          <a:lstStyle/>
          <a:p>
            <a:fld id="{48DB4784-BED5-497C-A486-3CB9D9B9FC89}" type="slidenum">
              <a:t>‹#›</a:t>
            </a:fld>
            <a:endParaRPr/>
          </a:p>
        </p:txBody>
      </p:sp>
      <p:sp>
        <p:nvSpPr>
          <p:cNvPr id="11" name="PlaceHolder 10"/>
          <p:cNvSpPr>
            <a:spLocks noGrp="1"/>
          </p:cNvSpPr>
          <p:nvPr>
            <p:ph type="dt" idx="1"/>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r>
              <a:rPr lang="en-GB" sz="4400" b="0" strike="noStrike" spc="-1">
                <a:solidFill>
                  <a:srgbClr val="000000"/>
                </a:solidFill>
                <a:latin typeface="Arial"/>
              </a:rPr>
              <a:t>Click to edit the title text format</a:t>
            </a:r>
          </a:p>
        </p:txBody>
      </p:sp>
      <p:sp>
        <p:nvSpPr>
          <p:cNvPr id="6" name="PlaceHolder 2"/>
          <p:cNvSpPr>
            <a:spLocks noGrp="1"/>
          </p:cNvSpPr>
          <p:nvPr>
            <p:ph type="body"/>
          </p:nvPr>
        </p:nvSpPr>
        <p:spPr>
          <a:xfrm>
            <a:off x="504000" y="1326600"/>
            <a:ext cx="9071640" cy="328824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GB" sz="32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GB" sz="2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GB" sz="2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GB" sz="20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GB"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GB"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GB" sz="2000" b="0" strike="noStrike" spc="-1">
                <a:solidFill>
                  <a:srgbClr val="000000"/>
                </a:solidFill>
                <a:latin typeface="Arial"/>
              </a:rPr>
              <a:t>Seventh Outline Level</a:t>
            </a:r>
          </a:p>
        </p:txBody>
      </p:sp>
      <p:sp>
        <p:nvSpPr>
          <p:cNvPr id="2" name="PlaceHolder 3"/>
          <p:cNvSpPr>
            <a:spLocks noGrp="1"/>
          </p:cNvSpPr>
          <p:nvPr>
            <p:ph type="dt" idx="1"/>
          </p:nvPr>
        </p:nvSpPr>
        <p:spPr>
          <a:xfrm>
            <a:off x="504000" y="5165280"/>
            <a:ext cx="2348280" cy="390600"/>
          </a:xfrm>
          <a:prstGeom prst="rect">
            <a:avLst/>
          </a:prstGeom>
          <a:noFill/>
          <a:ln w="0">
            <a:noFill/>
          </a:ln>
        </p:spPr>
        <p:txBody>
          <a:bodyPr lIns="0" tIns="0" rIns="0" bIns="0" anchor="t">
            <a:noAutofit/>
          </a:bodyPr>
          <a:lstStyle>
            <a:lvl1pPr indent="0">
              <a:buNone/>
              <a:defRPr lang="en-GB" sz="1400" b="0" strike="noStrike" spc="-1">
                <a:solidFill>
                  <a:srgbClr val="000000"/>
                </a:solidFill>
                <a:latin typeface="Times New Roman"/>
              </a:defRPr>
            </a:lvl1pPr>
          </a:lstStyle>
          <a:p>
            <a:pPr indent="0">
              <a:buNone/>
            </a:pPr>
            <a:r>
              <a:rPr lang="en-GB" sz="1400" b="0" strike="noStrike" spc="-1">
                <a:solidFill>
                  <a:srgbClr val="000000"/>
                </a:solidFill>
                <a:latin typeface="Times New Roman"/>
              </a:rPr>
              <a:t>&lt;date/time&gt;</a:t>
            </a:r>
          </a:p>
        </p:txBody>
      </p:sp>
      <p:sp>
        <p:nvSpPr>
          <p:cNvPr id="3" name="PlaceHolder 4"/>
          <p:cNvSpPr>
            <a:spLocks noGrp="1"/>
          </p:cNvSpPr>
          <p:nvPr>
            <p:ph type="ftr" idx="2"/>
          </p:nvPr>
        </p:nvSpPr>
        <p:spPr>
          <a:xfrm>
            <a:off x="3447360" y="5165280"/>
            <a:ext cx="3195000" cy="390600"/>
          </a:xfrm>
          <a:prstGeom prst="rect">
            <a:avLst/>
          </a:prstGeom>
          <a:noFill/>
          <a:ln w="0">
            <a:noFill/>
          </a:ln>
        </p:spPr>
        <p:txBody>
          <a:bodyPr lIns="0" tIns="0" rIns="0" bIns="0" anchor="t">
            <a:noAutofit/>
          </a:bodyPr>
          <a:lstStyle>
            <a:lvl1pPr indent="0" algn="ctr">
              <a:buNone/>
              <a:defRPr lang="en-GB" sz="1400" b="0" strike="noStrike" spc="-1">
                <a:solidFill>
                  <a:srgbClr val="000000"/>
                </a:solidFill>
                <a:latin typeface="Times New Roman"/>
              </a:defRPr>
            </a:lvl1pPr>
          </a:lstStyle>
          <a:p>
            <a:pPr indent="0" algn="ctr">
              <a:buNone/>
            </a:pPr>
            <a:r>
              <a:rPr lang="en-GB" sz="1400" b="0" strike="noStrike" spc="-1">
                <a:solidFill>
                  <a:srgbClr val="000000"/>
                </a:solidFill>
                <a:latin typeface="Times New Roman"/>
              </a:rPr>
              <a:t>&lt;footer&gt;</a:t>
            </a:r>
          </a:p>
        </p:txBody>
      </p:sp>
      <p:sp>
        <p:nvSpPr>
          <p:cNvPr id="4" name="PlaceHolder 5"/>
          <p:cNvSpPr>
            <a:spLocks noGrp="1"/>
          </p:cNvSpPr>
          <p:nvPr>
            <p:ph type="sldNum" idx="3"/>
          </p:nvPr>
        </p:nvSpPr>
        <p:spPr>
          <a:xfrm>
            <a:off x="7227360" y="5165280"/>
            <a:ext cx="2348280" cy="390600"/>
          </a:xfrm>
          <a:prstGeom prst="rect">
            <a:avLst/>
          </a:prstGeom>
          <a:noFill/>
          <a:ln w="0">
            <a:noFill/>
          </a:ln>
        </p:spPr>
        <p:txBody>
          <a:bodyPr lIns="0" tIns="0" rIns="0" bIns="0" anchor="t">
            <a:noAutofit/>
          </a:bodyPr>
          <a:lstStyle>
            <a:lvl1pPr indent="0" algn="r">
              <a:buNone/>
              <a:defRPr lang="en-GB" sz="1400" b="0" strike="noStrike" spc="-1">
                <a:solidFill>
                  <a:srgbClr val="000000"/>
                </a:solidFill>
                <a:latin typeface="Times New Roman"/>
              </a:defRPr>
            </a:lvl1pPr>
          </a:lstStyle>
          <a:p>
            <a:pPr indent="0" algn="r">
              <a:buNone/>
            </a:pPr>
            <a:fld id="{12347A1C-57FE-4054-B443-164B26C1B28D}" type="slidenum">
              <a:rPr lang="en-GB" sz="1400" b="0" strike="noStrike" spc="-1">
                <a:solidFill>
                  <a:srgbClr val="000000"/>
                </a:solidFill>
                <a:latin typeface="Times New Roman"/>
              </a:rPr>
              <a:t>‹#›</a:t>
            </a:fld>
            <a:endParaRPr lang="en-GB"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1B1AB-96A8-1342-471B-B41E00B1F849}"/>
              </a:ext>
            </a:extLst>
          </p:cNvPr>
          <p:cNvSpPr>
            <a:spLocks noGrp="1"/>
          </p:cNvSpPr>
          <p:nvPr>
            <p:ph type="title"/>
          </p:nvPr>
        </p:nvSpPr>
        <p:spPr>
          <a:xfrm>
            <a:off x="3826444" y="4909292"/>
            <a:ext cx="18478944" cy="946440"/>
          </a:xfrm>
        </p:spPr>
        <p:txBody>
          <a:bodyPr/>
          <a:lstStyle/>
          <a:p>
            <a:r>
              <a:rPr lang="hu-HU" sz="13800" dirty="0">
                <a:latin typeface="Arial Black" panose="020B0A04020102020204" pitchFamily="34" charset="0"/>
              </a:rPr>
              <a:t>Mária Magdolna</a:t>
            </a:r>
            <a:r>
              <a:rPr lang="en-GB" sz="13800" dirty="0">
                <a:latin typeface="Arial Black" panose="020B0A04020102020204" pitchFamily="34" charset="0"/>
              </a:rPr>
              <a:t>:</a:t>
            </a:r>
            <a:br>
              <a:rPr lang="en-GB" sz="13800" dirty="0">
                <a:latin typeface="Arial Black" panose="020B0A04020102020204" pitchFamily="34" charset="0"/>
              </a:rPr>
            </a:br>
            <a:r>
              <a:rPr lang="hu-HU" sz="8800" dirty="0" err="1">
                <a:latin typeface="Arial Black" panose="020B0A04020102020204" pitchFamily="34" charset="0"/>
              </a:rPr>
              <a:t>Gyere</a:t>
            </a:r>
            <a:r>
              <a:rPr lang="hu-HU" sz="8800" dirty="0">
                <a:latin typeface="Arial Black" panose="020B0A04020102020204" pitchFamily="34" charset="0"/>
              </a:rPr>
              <a:t> Jézushoz</a:t>
            </a:r>
            <a:r>
              <a:rPr lang="en-GB" sz="8800" dirty="0">
                <a:latin typeface="Arial Black" panose="020B0A04020102020204" pitchFamily="34" charset="0"/>
              </a:rPr>
              <a:t>, </a:t>
            </a:r>
            <a:r>
              <a:rPr lang="hu-HU" sz="8800" dirty="0">
                <a:latin typeface="Arial Black" panose="020B0A04020102020204" pitchFamily="34" charset="0"/>
              </a:rPr>
              <a:t>hogy megtérj</a:t>
            </a:r>
            <a:r>
              <a:rPr lang="en-GB" sz="8800">
                <a:latin typeface="Arial Black" panose="020B0A04020102020204" pitchFamily="34" charset="0"/>
              </a:rPr>
              <a:t>!</a:t>
            </a:r>
            <a:endParaRPr lang="en-GB" sz="13800" dirty="0">
              <a:latin typeface="Arial Black" panose="020B0A04020102020204" pitchFamily="34" charset="0"/>
            </a:endParaRPr>
          </a:p>
        </p:txBody>
      </p:sp>
      <p:sp>
        <p:nvSpPr>
          <p:cNvPr id="3" name="Subtitle 2">
            <a:extLst>
              <a:ext uri="{FF2B5EF4-FFF2-40B4-BE49-F238E27FC236}">
                <a16:creationId xmlns:a16="http://schemas.microsoft.com/office/drawing/2014/main" id="{851F204A-39F5-6239-17EE-14E8FF43EB14}"/>
              </a:ext>
            </a:extLst>
          </p:cNvPr>
          <p:cNvSpPr>
            <a:spLocks noGrp="1"/>
          </p:cNvSpPr>
          <p:nvPr>
            <p:ph type="subTitle"/>
          </p:nvPr>
        </p:nvSpPr>
        <p:spPr>
          <a:xfrm>
            <a:off x="3826443" y="9801035"/>
            <a:ext cx="16984039" cy="3288240"/>
          </a:xfrm>
        </p:spPr>
        <p:txBody>
          <a:bodyPr/>
          <a:lstStyle/>
          <a:p>
            <a:pPr marL="0" indent="0">
              <a:buNone/>
            </a:pPr>
            <a:r>
              <a:rPr lang="en-GB" sz="7200" dirty="0"/>
              <a:t>Luk</a:t>
            </a:r>
            <a:r>
              <a:rPr lang="hu-HU" sz="7200" dirty="0"/>
              <a:t>ács</a:t>
            </a:r>
            <a:r>
              <a:rPr lang="en-GB" sz="7200" dirty="0"/>
              <a:t> 23</a:t>
            </a:r>
            <a:r>
              <a:rPr lang="hu-HU" sz="7200" dirty="0"/>
              <a:t>,</a:t>
            </a:r>
            <a:r>
              <a:rPr lang="en-GB" sz="7200" dirty="0"/>
              <a:t>4</a:t>
            </a:r>
            <a:r>
              <a:rPr lang="hu-HU" sz="7200" dirty="0"/>
              <a:t>.</a:t>
            </a:r>
            <a:r>
              <a:rPr lang="en-GB" sz="7200" dirty="0"/>
              <a:t> 21-23</a:t>
            </a:r>
            <a:r>
              <a:rPr lang="hu-HU" sz="7200"/>
              <a:t>.</a:t>
            </a:r>
            <a:r>
              <a:rPr lang="en-GB" sz="7200"/>
              <a:t> </a:t>
            </a:r>
            <a:r>
              <a:rPr lang="en-GB" sz="7200" dirty="0"/>
              <a:t>32-49; J</a:t>
            </a:r>
            <a:r>
              <a:rPr lang="hu-HU" sz="7200" dirty="0" err="1"/>
              <a:t>ános</a:t>
            </a:r>
            <a:r>
              <a:rPr lang="en-GB" sz="7200" dirty="0"/>
              <a:t> 20</a:t>
            </a:r>
            <a:r>
              <a:rPr lang="hu-HU" sz="7200" dirty="0"/>
              <a:t>,</a:t>
            </a:r>
            <a:r>
              <a:rPr lang="en-GB" sz="7200" dirty="0"/>
              <a:t>1-1</a:t>
            </a:r>
            <a:r>
              <a:rPr lang="hu-HU" sz="7200" dirty="0"/>
              <a:t>8</a:t>
            </a:r>
            <a:r>
              <a:rPr lang="en-GB" sz="7200" dirty="0"/>
              <a:t>   </a:t>
            </a:r>
          </a:p>
        </p:txBody>
      </p:sp>
      <p:pic>
        <p:nvPicPr>
          <p:cNvPr id="4" name="tomorrow sad music">
            <a:hlinkClick r:id="" action="ppaction://media"/>
            <a:extLst>
              <a:ext uri="{FF2B5EF4-FFF2-40B4-BE49-F238E27FC236}">
                <a16:creationId xmlns:a16="http://schemas.microsoft.com/office/drawing/2014/main" id="{C591FBD3-DAAE-F5F5-0A25-14DA407E25B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988800" y="6654800"/>
            <a:ext cx="406400" cy="406400"/>
          </a:xfrm>
          <a:prstGeom prst="rect">
            <a:avLst/>
          </a:prstGeom>
        </p:spPr>
      </p:pic>
    </p:spTree>
    <p:extLst>
      <p:ext uri="{BB962C8B-B14F-4D97-AF65-F5344CB8AC3E}">
        <p14:creationId xmlns:p14="http://schemas.microsoft.com/office/powerpoint/2010/main" val="318129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481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2753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0"/>
            <a:ext cx="24384000" cy="13716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0"/>
            <a:ext cx="24384000" cy="13716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0"/>
            <a:ext cx="24384000" cy="13716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0"/>
            <a:ext cx="24384000" cy="13716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0"/>
            <a:ext cx="24384000" cy="13716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0"/>
            <a:ext cx="24384000" cy="13716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0"/>
            <a:ext cx="24384000" cy="13716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0"/>
            <a:ext cx="24384000" cy="13716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2c979a4-567f-4c15-b099-69d0c5f2f77a" xsi:nil="true"/>
    <lcf76f155ced4ddcb4097134ff3c332f xmlns="eb0291fd-b6d1-44b2-b044-21ea31ba3323">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B8E6A925685574DA5840159E942476B" ma:contentTypeVersion="16" ma:contentTypeDescription="Create a new document." ma:contentTypeScope="" ma:versionID="5c7bbfeee1c860094c512296a78543c6">
  <xsd:schema xmlns:xsd="http://www.w3.org/2001/XMLSchema" xmlns:xs="http://www.w3.org/2001/XMLSchema" xmlns:p="http://schemas.microsoft.com/office/2006/metadata/properties" xmlns:ns2="eb0291fd-b6d1-44b2-b044-21ea31ba3323" xmlns:ns3="02c979a4-567f-4c15-b099-69d0c5f2f77a" targetNamespace="http://schemas.microsoft.com/office/2006/metadata/properties" ma:root="true" ma:fieldsID="6b6a6f5d636449ee098eca981b44fc02" ns2:_="" ns3:_="">
    <xsd:import namespace="eb0291fd-b6d1-44b2-b044-21ea31ba3323"/>
    <xsd:import namespace="02c979a4-567f-4c15-b099-69d0c5f2f77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0291fd-b6d1-44b2-b044-21ea31ba33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180601c6-e36b-485e-b952-675fefd98459"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c979a4-567f-4c15-b099-69d0c5f2f77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fc78a8e7-2cce-419b-8c00-8d92b2b1957d}" ma:internalName="TaxCatchAll" ma:showField="CatchAllData" ma:web="02c979a4-567f-4c15-b099-69d0c5f2f7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EA6062B-2554-488E-82E7-AB6A546D5D40}">
  <ds:schemaRefs>
    <ds:schemaRef ds:uri="http://schemas.microsoft.com/office/2006/metadata/properties"/>
    <ds:schemaRef ds:uri="http://schemas.microsoft.com/office/infopath/2007/PartnerControls"/>
    <ds:schemaRef ds:uri="02c979a4-567f-4c15-b099-69d0c5f2f77a"/>
    <ds:schemaRef ds:uri="eb0291fd-b6d1-44b2-b044-21ea31ba3323"/>
  </ds:schemaRefs>
</ds:datastoreItem>
</file>

<file path=customXml/itemProps2.xml><?xml version="1.0" encoding="utf-8"?>
<ds:datastoreItem xmlns:ds="http://schemas.openxmlformats.org/officeDocument/2006/customXml" ds:itemID="{3AACA190-4F6D-4D7C-A001-DFFB3022F3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0291fd-b6d1-44b2-b044-21ea31ba3323"/>
    <ds:schemaRef ds:uri="02c979a4-567f-4c15-b099-69d0c5f2f7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73247C2-EB7C-42B4-8258-05657138A6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34</TotalTime>
  <Words>571</Words>
  <Application>Microsoft Office PowerPoint</Application>
  <PresentationFormat>Egyéni</PresentationFormat>
  <Paragraphs>31</Paragraphs>
  <Slides>10</Slides>
  <Notes>8</Notes>
  <HiddenSlides>0</HiddenSlides>
  <MMClips>1</MMClips>
  <ScaleCrop>false</ScaleCrop>
  <HeadingPairs>
    <vt:vector size="6" baseType="variant">
      <vt:variant>
        <vt:lpstr>Használt betűtípusok</vt:lpstr>
      </vt:variant>
      <vt:variant>
        <vt:i4>5</vt:i4>
      </vt:variant>
      <vt:variant>
        <vt:lpstr>Téma</vt:lpstr>
      </vt:variant>
      <vt:variant>
        <vt:i4>1</vt:i4>
      </vt:variant>
      <vt:variant>
        <vt:lpstr>Diacímek</vt:lpstr>
      </vt:variant>
      <vt:variant>
        <vt:i4>10</vt:i4>
      </vt:variant>
    </vt:vector>
  </HeadingPairs>
  <TitlesOfParts>
    <vt:vector size="16" baseType="lpstr">
      <vt:lpstr>Arial</vt:lpstr>
      <vt:lpstr>Arial Black</vt:lpstr>
      <vt:lpstr>Symbol</vt:lpstr>
      <vt:lpstr>Times New Roman</vt:lpstr>
      <vt:lpstr>Wingdings</vt:lpstr>
      <vt:lpstr>Office Theme</vt:lpstr>
      <vt:lpstr>Mária Magdolna: Gyere Jézushoz, hogy megtérj!</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Elizabeth McDowall</dc:creator>
  <cp:lastModifiedBy>Zsofi Mihalkovics</cp:lastModifiedBy>
  <cp:revision>5</cp:revision>
  <dcterms:modified xsi:type="dcterms:W3CDTF">2026-04-22T07:11:07Z</dcterms:modified>
</cp:coreProperties>
</file>

<file path=docProps/core0.xml><?xml version="1.0" encoding="utf-8"?>
<cp:coreProperties xmlns:cp="http://schemas.openxmlformats.org/package/2006/metadata/core-properties" xmlns:dc="http://purl.org/dc/elements/1.1/" xmlns:dcterms="http://purl.org/dc/terms/" xmlns:xsi="http://www.w3.org/2001/XMLSchema-instance">
  <dcterms:created xsi:type="dcterms:W3CDTF">2024-04-15T13:31:49Z</dcterms:created>
  <dc:language>en-GB</dc:language>
  <dcterms:modified xsi:type="dcterms:W3CDTF">2024-04-15T13:33:00Z</dcterms:modified>
  <cp:revision>2</cp:revi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0x010100DB8E6A925685574DA5840159E942476B</vt:lpwstr>
  </property>
  <property fmtid="{D5CDD505-2E9C-101B-9397-08002B2CF9AE}" pid="3" name="MediaServiceImageTags">
    <vt:lpwstr/>
  </property>
</Properties>
</file>